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AA0558-E78E-4DF0-8FCB-8E754525A8D8}">
          <p14:sldIdLst>
            <p14:sldId id="256"/>
            <p14:sldId id="257"/>
            <p14:sldId id="261"/>
            <p14:sldId id="262"/>
            <p14:sldId id="266"/>
          </p14:sldIdLst>
        </p14:section>
        <p14:section name="제목 없는 구역" id="{9187A506-A143-4DC7-BEAA-4C352A8DCF12}">
          <p14:sldIdLst>
            <p14:sldId id="263"/>
            <p14:sldId id="267"/>
            <p14:sldId id="269"/>
            <p14:sldId id="265"/>
            <p14:sldId id="273"/>
            <p14:sldId id="274"/>
            <p14:sldId id="275"/>
            <p14:sldId id="276"/>
            <p14:sldId id="277"/>
            <p14:sldId id="278"/>
            <p14:sldId id="272"/>
            <p14:sldId id="271"/>
            <p14:sldId id="268"/>
            <p14:sldId id="279"/>
            <p14:sldId id="280"/>
            <p14:sldId id="281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1CCB1-2BFC-4AC0-9AB2-F0D6D0E3D21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C043AF-76BB-4B9F-A42F-48463A2FD7C9}">
      <dgm:prSet/>
      <dgm:spPr/>
      <dgm:t>
        <a:bodyPr/>
        <a:lstStyle/>
        <a:p>
          <a:pPr rtl="0" latinLnBrk="1"/>
          <a:r>
            <a:rPr lang="ko-KR" altLang="en-US" smtClean="0"/>
            <a:t>기억성</a:t>
          </a:r>
          <a:endParaRPr lang="ko-KR" dirty="0"/>
        </a:p>
      </dgm:t>
    </dgm:pt>
    <dgm:pt modelId="{CAC62593-A8A0-40A0-8B3E-07C44CE52C38}" type="par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90AC1A34-EF03-4C8D-9F47-797AF4C45402}" type="sib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ABEBD230-30AF-4F85-B044-0C0B136857B8}">
      <dgm:prSet/>
      <dgm:spPr/>
      <dgm:t>
        <a:bodyPr/>
        <a:lstStyle/>
        <a:p>
          <a:pPr rtl="0" latinLnBrk="1"/>
          <a:r>
            <a:rPr lang="ko-KR" altLang="en-US" dirty="0" smtClean="0"/>
            <a:t>간소화</a:t>
          </a:r>
          <a:endParaRPr lang="en-US" altLang="ko-KR" dirty="0" smtClean="0"/>
        </a:p>
        <a:p>
          <a:pPr rtl="0" latinLnBrk="1"/>
          <a:r>
            <a:rPr lang="en-US" altLang="ko-KR" dirty="0" smtClean="0"/>
            <a:t>(</a:t>
          </a:r>
          <a:r>
            <a:rPr lang="ko-KR" altLang="en-US" dirty="0" smtClean="0"/>
            <a:t>단순화</a:t>
          </a:r>
          <a:r>
            <a:rPr lang="en-US" altLang="ko-KR" dirty="0" smtClean="0"/>
            <a:t>)</a:t>
          </a:r>
          <a:endParaRPr lang="ko-KR" dirty="0"/>
        </a:p>
      </dgm:t>
    </dgm:pt>
    <dgm:pt modelId="{A3BE6396-894B-4C97-95F6-7591F19214A2}" type="par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6BA4C13-9048-4F2B-BC07-278AD25ED2DE}" type="sib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2DF5465-60D4-45C9-ACD3-9962548E4F47}">
      <dgm:prSet/>
      <dgm:spPr/>
      <dgm:t>
        <a:bodyPr/>
        <a:lstStyle/>
        <a:p>
          <a:pPr rtl="0" latinLnBrk="1"/>
          <a:r>
            <a:rPr lang="ko-KR" altLang="en-US" dirty="0" smtClean="0"/>
            <a:t>편리성</a:t>
          </a:r>
          <a:endParaRPr lang="ko-KR" dirty="0"/>
        </a:p>
      </dgm:t>
    </dgm:pt>
    <dgm:pt modelId="{A8DA3A38-A286-4367-833C-30D7FC510210}" type="par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1E76517D-6882-41D9-87C8-456A2B76417A}" type="sib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E86EA32B-35C8-47FE-807A-3B3620C055E5}" type="pres">
      <dgm:prSet presAssocID="{57A1CCB1-2BFC-4AC0-9AB2-F0D6D0E3D2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19BCF-1DD3-4337-990B-5A5E3B49EC92}" type="pres">
      <dgm:prSet presAssocID="{ABEBD230-30AF-4F85-B044-0C0B136857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58966-BFAB-4938-981B-D585D6146549}" type="pres">
      <dgm:prSet presAssocID="{66BA4C13-9048-4F2B-BC07-278AD25ED2D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BEAD40A-0C2A-4A47-B745-F7B836B18BDD}" type="pres">
      <dgm:prSet presAssocID="{66BA4C13-9048-4F2B-BC07-278AD25ED2D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2ED2C6D-7C8C-4B62-BAEE-BD47610DD30B}" type="pres">
      <dgm:prSet presAssocID="{62DF5465-60D4-45C9-ACD3-9962548E4F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306B4-114E-4A05-AA1F-CCA0CB9470A8}" type="pres">
      <dgm:prSet presAssocID="{1E76517D-6882-41D9-87C8-456A2B76417A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5E77177-21A9-460C-8CD9-26AAC26B8B6A}" type="pres">
      <dgm:prSet presAssocID="{1E76517D-6882-41D9-87C8-456A2B76417A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8BF92-94AA-4256-9250-01CF711D8CF1}" type="pres">
      <dgm:prSet presAssocID="{45C043AF-76BB-4B9F-A42F-48463A2FD7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5B0454-81C6-45E1-ACBB-66870BE11447}" type="pres">
      <dgm:prSet presAssocID="{90AC1A34-EF03-4C8D-9F47-797AF4C4540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888C0B3-E92C-4CC0-A9F0-FB4B52C71DF4}" type="pres">
      <dgm:prSet presAssocID="{90AC1A34-EF03-4C8D-9F47-797AF4C45402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120D282-E0C2-4E56-B85B-ACE072991998}" srcId="{57A1CCB1-2BFC-4AC0-9AB2-F0D6D0E3D219}" destId="{ABEBD230-30AF-4F85-B044-0C0B136857B8}" srcOrd="0" destOrd="0" parTransId="{A3BE6396-894B-4C97-95F6-7591F19214A2}" sibTransId="{66BA4C13-9048-4F2B-BC07-278AD25ED2DE}"/>
    <dgm:cxn modelId="{0EAF2CEE-30E3-4B52-B589-204639FC8513}" type="presOf" srcId="{66BA4C13-9048-4F2B-BC07-278AD25ED2DE}" destId="{DBEAD40A-0C2A-4A47-B745-F7B836B18BDD}" srcOrd="1" destOrd="0" presId="urn:microsoft.com/office/officeart/2005/8/layout/cycle7"/>
    <dgm:cxn modelId="{6FDB8571-4C28-4077-9275-676A21C33B1C}" type="presOf" srcId="{90AC1A34-EF03-4C8D-9F47-797AF4C45402}" destId="{0888C0B3-E92C-4CC0-A9F0-FB4B52C71DF4}" srcOrd="1" destOrd="0" presId="urn:microsoft.com/office/officeart/2005/8/layout/cycle7"/>
    <dgm:cxn modelId="{0271162F-7B6D-4049-ACE6-2A8E210DD312}" srcId="{57A1CCB1-2BFC-4AC0-9AB2-F0D6D0E3D219}" destId="{62DF5465-60D4-45C9-ACD3-9962548E4F47}" srcOrd="1" destOrd="0" parTransId="{A8DA3A38-A286-4367-833C-30D7FC510210}" sibTransId="{1E76517D-6882-41D9-87C8-456A2B76417A}"/>
    <dgm:cxn modelId="{5C68A673-3974-49EF-BA40-4210F9B9DB0D}" type="presOf" srcId="{90AC1A34-EF03-4C8D-9F47-797AF4C45402}" destId="{BE5B0454-81C6-45E1-ACBB-66870BE11447}" srcOrd="0" destOrd="0" presId="urn:microsoft.com/office/officeart/2005/8/layout/cycle7"/>
    <dgm:cxn modelId="{4AD0FFF9-3E2A-4D30-90B4-11400C43E486}" type="presOf" srcId="{1E76517D-6882-41D9-87C8-456A2B76417A}" destId="{481306B4-114E-4A05-AA1F-CCA0CB9470A8}" srcOrd="0" destOrd="0" presId="urn:microsoft.com/office/officeart/2005/8/layout/cycle7"/>
    <dgm:cxn modelId="{A59C7BEA-21E8-4E84-8923-EF5478FE9280}" type="presOf" srcId="{66BA4C13-9048-4F2B-BC07-278AD25ED2DE}" destId="{06458966-BFAB-4938-981B-D585D6146549}" srcOrd="0" destOrd="0" presId="urn:microsoft.com/office/officeart/2005/8/layout/cycle7"/>
    <dgm:cxn modelId="{71EAFA69-6366-4AAB-9FBD-5492E9DE1238}" type="presOf" srcId="{1E76517D-6882-41D9-87C8-456A2B76417A}" destId="{A5E77177-21A9-460C-8CD9-26AAC26B8B6A}" srcOrd="1" destOrd="0" presId="urn:microsoft.com/office/officeart/2005/8/layout/cycle7"/>
    <dgm:cxn modelId="{E0F577D7-FAA3-4CE4-A735-503F8BD59DFF}" type="presOf" srcId="{57A1CCB1-2BFC-4AC0-9AB2-F0D6D0E3D219}" destId="{E86EA32B-35C8-47FE-807A-3B3620C055E5}" srcOrd="0" destOrd="0" presId="urn:microsoft.com/office/officeart/2005/8/layout/cycle7"/>
    <dgm:cxn modelId="{2893BDDF-BF39-45C0-90C6-CEDF84D27B14}" type="presOf" srcId="{45C043AF-76BB-4B9F-A42F-48463A2FD7C9}" destId="{6C28BF92-94AA-4256-9250-01CF711D8CF1}" srcOrd="0" destOrd="0" presId="urn:microsoft.com/office/officeart/2005/8/layout/cycle7"/>
    <dgm:cxn modelId="{0C3B207B-ADC9-466E-B1AB-F0C92F72F800}" type="presOf" srcId="{62DF5465-60D4-45C9-ACD3-9962548E4F47}" destId="{D2ED2C6D-7C8C-4B62-BAEE-BD47610DD30B}" srcOrd="0" destOrd="0" presId="urn:microsoft.com/office/officeart/2005/8/layout/cycle7"/>
    <dgm:cxn modelId="{6543E80E-11DC-448B-8466-6BB830693B20}" srcId="{57A1CCB1-2BFC-4AC0-9AB2-F0D6D0E3D219}" destId="{45C043AF-76BB-4B9F-A42F-48463A2FD7C9}" srcOrd="2" destOrd="0" parTransId="{CAC62593-A8A0-40A0-8B3E-07C44CE52C38}" sibTransId="{90AC1A34-EF03-4C8D-9F47-797AF4C45402}"/>
    <dgm:cxn modelId="{B0B51CDF-A4D8-4FEC-93EE-9F68F27A7149}" type="presOf" srcId="{ABEBD230-30AF-4F85-B044-0C0B136857B8}" destId="{1FE19BCF-1DD3-4337-990B-5A5E3B49EC92}" srcOrd="0" destOrd="0" presId="urn:microsoft.com/office/officeart/2005/8/layout/cycle7"/>
    <dgm:cxn modelId="{08966FB8-61CD-4598-AC03-2DCEC27EF796}" type="presParOf" srcId="{E86EA32B-35C8-47FE-807A-3B3620C055E5}" destId="{1FE19BCF-1DD3-4337-990B-5A5E3B49EC92}" srcOrd="0" destOrd="0" presId="urn:microsoft.com/office/officeart/2005/8/layout/cycle7"/>
    <dgm:cxn modelId="{5EC39373-D4D2-4C26-8642-58DF99DAFD75}" type="presParOf" srcId="{E86EA32B-35C8-47FE-807A-3B3620C055E5}" destId="{06458966-BFAB-4938-981B-D585D6146549}" srcOrd="1" destOrd="0" presId="urn:microsoft.com/office/officeart/2005/8/layout/cycle7"/>
    <dgm:cxn modelId="{F25207BD-07E3-451D-9A76-3E927A630506}" type="presParOf" srcId="{06458966-BFAB-4938-981B-D585D6146549}" destId="{DBEAD40A-0C2A-4A47-B745-F7B836B18BDD}" srcOrd="0" destOrd="0" presId="urn:microsoft.com/office/officeart/2005/8/layout/cycle7"/>
    <dgm:cxn modelId="{D3B3BF3F-144B-4D54-93E3-F5A31E37CC24}" type="presParOf" srcId="{E86EA32B-35C8-47FE-807A-3B3620C055E5}" destId="{D2ED2C6D-7C8C-4B62-BAEE-BD47610DD30B}" srcOrd="2" destOrd="0" presId="urn:microsoft.com/office/officeart/2005/8/layout/cycle7"/>
    <dgm:cxn modelId="{733BA88D-D528-44B1-A7B3-D86006FAF51D}" type="presParOf" srcId="{E86EA32B-35C8-47FE-807A-3B3620C055E5}" destId="{481306B4-114E-4A05-AA1F-CCA0CB9470A8}" srcOrd="3" destOrd="0" presId="urn:microsoft.com/office/officeart/2005/8/layout/cycle7"/>
    <dgm:cxn modelId="{D796F4C1-D9B7-4719-A8FB-806D533C3DB0}" type="presParOf" srcId="{481306B4-114E-4A05-AA1F-CCA0CB9470A8}" destId="{A5E77177-21A9-460C-8CD9-26AAC26B8B6A}" srcOrd="0" destOrd="0" presId="urn:microsoft.com/office/officeart/2005/8/layout/cycle7"/>
    <dgm:cxn modelId="{CA0E1FDC-A886-4C8A-BF10-5D9BD4403A84}" type="presParOf" srcId="{E86EA32B-35C8-47FE-807A-3B3620C055E5}" destId="{6C28BF92-94AA-4256-9250-01CF711D8CF1}" srcOrd="4" destOrd="0" presId="urn:microsoft.com/office/officeart/2005/8/layout/cycle7"/>
    <dgm:cxn modelId="{74084D9C-C6C0-4FC5-9A0B-076E98ACD6E8}" type="presParOf" srcId="{E86EA32B-35C8-47FE-807A-3B3620C055E5}" destId="{BE5B0454-81C6-45E1-ACBB-66870BE11447}" srcOrd="5" destOrd="0" presId="urn:microsoft.com/office/officeart/2005/8/layout/cycle7"/>
    <dgm:cxn modelId="{11805222-82F1-4D89-8003-A8AE36FA3129}" type="presParOf" srcId="{BE5B0454-81C6-45E1-ACBB-66870BE11447}" destId="{0888C0B3-E92C-4CC0-A9F0-FB4B52C71DF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atinLnBrk="1"/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atinLnBrk="1"/>
          <a:r>
            <a:rPr lang="ko-KR" altLang="en-US" sz="2000" b="1" dirty="0" smtClean="0"/>
            <a:t>추가 구현 및</a:t>
          </a:r>
        </a:p>
        <a:p>
          <a:pPr latinLnBrk="1"/>
          <a:r>
            <a:rPr lang="ko-KR" altLang="en-US" sz="2000" b="1" dirty="0" smtClean="0"/>
            <a:t>미디어 쿼리 적용하기 </a:t>
          </a:r>
          <a:endParaRPr lang="ko-KR" altLang="en-US" sz="2000" b="1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 custLinFactNeighborX="2185" custLinFactNeighborY="1316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749FC0-AAA4-44A7-9144-662618DA2819}" type="pres">
      <dgm:prSet presAssocID="{137F0BD1-BAF7-49B6-9C0E-B15D0033B906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F3E0F4-69AE-4951-9035-76FE57785301}" type="pres">
      <dgm:prSet presAssocID="{C2E89F48-9FF4-4B40-AD88-752E160F91FE}" presName="node" presStyleLbl="node1" presStyleIdx="1" presStyleCnt="3" custLinFactNeighborX="-2185" custLinFactNeighborY="-6690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D26136-D88B-4AFE-A478-DBBA4471240C}" type="pres">
      <dgm:prSet presAssocID="{E70E4618-A7E9-483B-8B42-ECFC908747F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ABD61B-EDE8-4D4A-8E3B-6218793B167A}" type="pres">
      <dgm:prSet presAssocID="{974D2124-C583-4727-AD82-C26F928798AF}" presName="node" presStyleLbl="node1" presStyleIdx="2" presStyleCnt="3" custLinFactNeighborX="1092" custLinFactNeighborY="230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19BCF-1DD3-4337-990B-5A5E3B49EC92}">
      <dsp:nvSpPr>
        <dsp:cNvPr id="0" name=""/>
        <dsp:cNvSpPr/>
      </dsp:nvSpPr>
      <dsp:spPr>
        <a:xfrm>
          <a:off x="4282482" y="911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간소화</a:t>
          </a:r>
          <a:endParaRPr lang="en-US" altLang="ko-KR" sz="1700" kern="1200" dirty="0" smtClean="0"/>
        </a:p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(</a:t>
          </a:r>
          <a:r>
            <a:rPr lang="ko-KR" altLang="en-US" sz="1700" kern="1200" dirty="0" smtClean="0"/>
            <a:t>단순화</a:t>
          </a:r>
          <a:r>
            <a:rPr lang="en-US" altLang="ko-KR" sz="1700" kern="1200" dirty="0" smtClean="0"/>
            <a:t>)</a:t>
          </a:r>
          <a:endParaRPr lang="ko-KR" sz="1700" kern="1200" dirty="0"/>
        </a:p>
      </dsp:txBody>
      <dsp:txXfrm>
        <a:off x="4303214" y="21643"/>
        <a:ext cx="1374252" cy="666394"/>
      </dsp:txXfrm>
    </dsp:sp>
    <dsp:sp modelId="{06458966-BFAB-4938-981B-D585D6146549}">
      <dsp:nvSpPr>
        <dsp:cNvPr id="0" name=""/>
        <dsp:cNvSpPr/>
      </dsp:nvSpPr>
      <dsp:spPr>
        <a:xfrm rot="3600000">
          <a:off x="5205851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5280176" y="1293118"/>
        <a:ext cx="589581" cy="148650"/>
      </dsp:txXfrm>
    </dsp:sp>
    <dsp:sp modelId="{D2ED2C6D-7C8C-4B62-BAEE-BD47610DD30B}">
      <dsp:nvSpPr>
        <dsp:cNvPr id="0" name=""/>
        <dsp:cNvSpPr/>
      </dsp:nvSpPr>
      <dsp:spPr>
        <a:xfrm>
          <a:off x="5451735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편리성</a:t>
          </a:r>
          <a:endParaRPr lang="ko-KR" sz="1700" kern="1200" dirty="0"/>
        </a:p>
      </dsp:txBody>
      <dsp:txXfrm>
        <a:off x="5472467" y="2046849"/>
        <a:ext cx="1374252" cy="666394"/>
      </dsp:txXfrm>
    </dsp:sp>
    <dsp:sp modelId="{481306B4-114E-4A05-AA1F-CCA0CB9470A8}">
      <dsp:nvSpPr>
        <dsp:cNvPr id="0" name=""/>
        <dsp:cNvSpPr/>
      </dsp:nvSpPr>
      <dsp:spPr>
        <a:xfrm rot="10800000">
          <a:off x="4621225" y="2256171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 rot="10800000">
        <a:off x="4695550" y="2305721"/>
        <a:ext cx="589581" cy="148650"/>
      </dsp:txXfrm>
    </dsp:sp>
    <dsp:sp modelId="{6C28BF92-94AA-4256-9250-01CF711D8CF1}">
      <dsp:nvSpPr>
        <dsp:cNvPr id="0" name=""/>
        <dsp:cNvSpPr/>
      </dsp:nvSpPr>
      <dsp:spPr>
        <a:xfrm>
          <a:off x="3113229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smtClean="0"/>
            <a:t>기억성</a:t>
          </a:r>
          <a:endParaRPr lang="ko-KR" sz="1700" kern="1200" dirty="0"/>
        </a:p>
      </dsp:txBody>
      <dsp:txXfrm>
        <a:off x="3133961" y="2046849"/>
        <a:ext cx="1374252" cy="666394"/>
      </dsp:txXfrm>
    </dsp:sp>
    <dsp:sp modelId="{BE5B0454-81C6-45E1-ACBB-66870BE11447}">
      <dsp:nvSpPr>
        <dsp:cNvPr id="0" name=""/>
        <dsp:cNvSpPr/>
      </dsp:nvSpPr>
      <dsp:spPr>
        <a:xfrm rot="18000000">
          <a:off x="4036598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4110923" y="1293118"/>
        <a:ext cx="589581" cy="14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25805" y="1641127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kern="1200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75640" y="1690962"/>
        <a:ext cx="2035517" cy="1601807"/>
      </dsp:txXfrm>
    </dsp:sp>
    <dsp:sp modelId="{2B12A46E-5A12-4E33-B1CC-77FC3FF3E02A}">
      <dsp:nvSpPr>
        <dsp:cNvPr id="0" name=""/>
        <dsp:cNvSpPr/>
      </dsp:nvSpPr>
      <dsp:spPr>
        <a:xfrm rot="20113648">
          <a:off x="2343245" y="1540313"/>
          <a:ext cx="476749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2349826" y="1676183"/>
        <a:ext cx="333724" cy="317716"/>
      </dsp:txXfrm>
    </dsp:sp>
    <dsp:sp modelId="{41F3E0F4-69AE-4951-9035-76FE57785301}">
      <dsp:nvSpPr>
        <dsp:cNvPr id="0" name=""/>
        <dsp:cNvSpPr/>
      </dsp:nvSpPr>
      <dsp:spPr>
        <a:xfrm>
          <a:off x="2977744" y="278856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3027579" y="328691"/>
        <a:ext cx="2035517" cy="1601807"/>
      </dsp:txXfrm>
    </dsp:sp>
    <dsp:sp modelId="{64532FA6-D31C-41BC-966E-310A19F31852}">
      <dsp:nvSpPr>
        <dsp:cNvPr id="0" name=""/>
        <dsp:cNvSpPr/>
      </dsp:nvSpPr>
      <dsp:spPr>
        <a:xfrm rot="1614537">
          <a:off x="5304591" y="1636642"/>
          <a:ext cx="522958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313084" y="1707046"/>
        <a:ext cx="366071" cy="317716"/>
      </dsp:txXfrm>
    </dsp:sp>
    <dsp:sp modelId="{38ABD61B-EDE8-4D4A-8E3B-6218793B167A}">
      <dsp:nvSpPr>
        <dsp:cNvPr id="0" name=""/>
        <dsp:cNvSpPr/>
      </dsp:nvSpPr>
      <dsp:spPr>
        <a:xfrm>
          <a:off x="5992812" y="1809080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추가 구현 및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미디어 쿼리 적용하기 </a:t>
          </a:r>
          <a:endParaRPr lang="ko-KR" altLang="en-US" sz="2000" b="1" kern="1200" dirty="0"/>
        </a:p>
      </dsp:txBody>
      <dsp:txXfrm>
        <a:off x="6042647" y="1858915"/>
        <a:ext cx="2035517" cy="160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2024-04-16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2024-04-16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48297" y="4483005"/>
            <a:ext cx="920757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15650" y="1930508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4483005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1620409"/>
            <a:ext cx="3496237" cy="15901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023723" y="3165152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5150" y="4031665"/>
            <a:ext cx="937382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33017" y="1733200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33" y="4349146"/>
            <a:ext cx="3276111" cy="112894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0" y="1733200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225674" y="2898975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위로 가기 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사용자가 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동일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그리드 사용하여 미디어쿼리시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화면에 맞게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746177161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61645494"/>
              </p:ext>
            </p:extLst>
          </p:nvPr>
        </p:nvGraphicFramePr>
        <p:xfrm>
          <a:off x="813954" y="83127"/>
          <a:ext cx="9980682" cy="27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내용 개체 틀 13"/>
          <p:cNvSpPr txBox="1">
            <a:spLocks/>
          </p:cNvSpPr>
          <p:nvPr/>
        </p:nvSpPr>
        <p:spPr>
          <a:xfrm>
            <a:off x="1312718" y="2913611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동적 구성에서 정적 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내용 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4" y="2004565"/>
            <a:ext cx="10736132" cy="42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1411339" y="2603241"/>
            <a:ext cx="438539" cy="503853"/>
          </a:xfrm>
          <a:prstGeom prst="ellipse">
            <a:avLst/>
          </a:prstGeom>
          <a:noFill/>
          <a:ln w="47625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928626" y="1645126"/>
            <a:ext cx="7483151" cy="2088273"/>
          </a:xfrm>
          <a:custGeom>
            <a:avLst/>
            <a:gdLst>
              <a:gd name="connsiteX0" fmla="*/ 0 w 7483151"/>
              <a:gd name="connsiteY0" fmla="*/ 2088273 h 2088273"/>
              <a:gd name="connsiteX1" fmla="*/ 1492898 w 7483151"/>
              <a:gd name="connsiteY1" fmla="*/ 16877 h 2088273"/>
              <a:gd name="connsiteX2" fmla="*/ 7483151 w 7483151"/>
              <a:gd name="connsiteY2" fmla="*/ 1052575 h 2088273"/>
              <a:gd name="connsiteX3" fmla="*/ 7483151 w 7483151"/>
              <a:gd name="connsiteY3" fmla="*/ 1052575 h 2088273"/>
              <a:gd name="connsiteX4" fmla="*/ 7483151 w 7483151"/>
              <a:gd name="connsiteY4" fmla="*/ 1052575 h 208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2088273">
                <a:moveTo>
                  <a:pt x="0" y="2088273"/>
                </a:moveTo>
                <a:cubicBezTo>
                  <a:pt x="122853" y="1138883"/>
                  <a:pt x="245706" y="189493"/>
                  <a:pt x="1492898" y="16877"/>
                </a:cubicBezTo>
                <a:cubicBezTo>
                  <a:pt x="2740090" y="-155739"/>
                  <a:pt x="7483151" y="1052575"/>
                  <a:pt x="7483151" y="1052575"/>
                </a:cubicBezTo>
                <a:lnTo>
                  <a:pt x="7483151" y="1052575"/>
                </a:lnTo>
                <a:lnTo>
                  <a:pt x="7483151" y="1052575"/>
                </a:lnTo>
              </a:path>
            </a:pathLst>
          </a:custGeom>
          <a:noFill/>
          <a:ln w="38100" cmpd="sng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4873beb7-5857-4685-be1f-d57550cc96cc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519</Words>
  <Application>Microsoft Office PowerPoint</Application>
  <PresentationFormat>와이드스크린</PresentationFormat>
  <Paragraphs>149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Euphemia</vt:lpstr>
      <vt:lpstr>malgun gothic</vt:lpstr>
      <vt:lpstr>굴림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   구현</vt:lpstr>
      <vt:lpstr>    기존              구현</vt:lpstr>
      <vt:lpstr>    기존 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2024-04-16T04:02:13Z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